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63" r:id="rId4"/>
    <p:sldId id="258" r:id="rId5"/>
    <p:sldId id="259" r:id="rId6"/>
    <p:sldId id="260" r:id="rId7"/>
    <p:sldId id="264" r:id="rId8"/>
    <p:sldId id="257" r:id="rId9"/>
    <p:sldId id="262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33" autoAdjust="0"/>
    <p:restoredTop sz="93890" autoAdjust="0"/>
  </p:normalViewPr>
  <p:slideViewPr>
    <p:cSldViewPr snapToObjects="1">
      <p:cViewPr>
        <p:scale>
          <a:sx n="84" d="100"/>
          <a:sy n="84" d="100"/>
        </p:scale>
        <p:origin x="360" y="3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2.tiff>
</file>

<file path=ppt/media/image3.tiff>
</file>

<file path=ppt/media/image4.tiff>
</file>

<file path=ppt/media/image5.gif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334436-B583-4C13-90AE-3AC62AE9B0EB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826FBB-552D-4DD0-AB0D-D64CE9B10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251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2016. 4. 13.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ko-KR" sz="6000" dirty="0" smtClean="0"/>
              <a:t>Denoising Autoencoders</a:t>
            </a:r>
            <a:endParaRPr lang="ko-KR" altLang="en-US" sz="6000" dirty="0">
              <a:latin typeface="Adobe Heiti Std R" pitchFamily="34" charset="-128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4509120"/>
            <a:ext cx="6400800" cy="1129680"/>
          </a:xfrm>
        </p:spPr>
        <p:txBody>
          <a:bodyPr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Sungjoon Choi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602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Unsupervised Learning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628" y="1916832"/>
            <a:ext cx="8186172" cy="34563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11560" y="5805264"/>
            <a:ext cx="5443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 smtClean="0">
                <a:solidFill>
                  <a:srgbClr val="0000FF"/>
                </a:solidFill>
                <a:latin typeface="+mn-ea"/>
              </a:rPr>
              <a:t>Holy grail </a:t>
            </a:r>
            <a:r>
              <a:rPr kumimoji="1" lang="en-US" altLang="ko-KR" sz="2800" dirty="0" smtClean="0">
                <a:latin typeface="+mn-ea"/>
              </a:rPr>
              <a:t>of Machine Learning!</a:t>
            </a:r>
            <a:endParaRPr kumimoji="1" lang="ko-KR" altLang="en-US" sz="28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7241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Encoding?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52" y="1700808"/>
            <a:ext cx="82296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721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Auto-Encoder?</a:t>
            </a:r>
            <a:endParaRPr kumimoji="1"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2483768" y="5877272"/>
            <a:ext cx="4104456" cy="648072"/>
          </a:xfrm>
          <a:prstGeom prst="rect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b="1" dirty="0" smtClean="0">
                <a:solidFill>
                  <a:schemeClr val="bg1"/>
                </a:solidFill>
              </a:rPr>
              <a:t>Input</a:t>
            </a:r>
            <a:endParaRPr kumimoji="1" lang="ko-KR" altLang="en-US" sz="2400" b="1" dirty="0" err="1" smtClean="0">
              <a:solidFill>
                <a:schemeClr val="bg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023828" y="4797152"/>
            <a:ext cx="3024336" cy="64807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959932" y="3717032"/>
            <a:ext cx="1152128" cy="64807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483768" y="1556792"/>
            <a:ext cx="4104456" cy="648072"/>
          </a:xfrm>
          <a:prstGeom prst="rect">
            <a:avLst/>
          </a:prstGeom>
          <a:solidFill>
            <a:srgbClr val="7030A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b="1" dirty="0" smtClean="0">
                <a:solidFill>
                  <a:schemeClr val="bg1"/>
                </a:solidFill>
              </a:rPr>
              <a:t>Output</a:t>
            </a:r>
            <a:endParaRPr kumimoji="1" lang="ko-KR" altLang="en-US" sz="2400" b="1" dirty="0" err="1" smtClean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023828" y="2636912"/>
            <a:ext cx="3024336" cy="648072"/>
          </a:xfrm>
          <a:prstGeom prst="rect">
            <a:avLst/>
          </a:prstGeom>
          <a:solidFill>
            <a:srgbClr val="00B0F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3" name="오른쪽 화살표[R] 2"/>
          <p:cNvSpPr/>
          <p:nvPr/>
        </p:nvSpPr>
        <p:spPr>
          <a:xfrm rot="16200000">
            <a:off x="6984268" y="4905164"/>
            <a:ext cx="2160240" cy="1080120"/>
          </a:xfrm>
          <a:prstGeom prst="rightArrow">
            <a:avLst>
              <a:gd name="adj1" fmla="val 50000"/>
              <a:gd name="adj2" fmla="val 5987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smtClean="0">
                <a:solidFill>
                  <a:schemeClr val="tx1"/>
                </a:solidFill>
              </a:rPr>
              <a:t>Encoding</a:t>
            </a:r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671900" y="3537012"/>
            <a:ext cx="1800200" cy="1008112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2" name="오른쪽 화살표[R] 11"/>
          <p:cNvSpPr/>
          <p:nvPr/>
        </p:nvSpPr>
        <p:spPr>
          <a:xfrm rot="16200000">
            <a:off x="6984268" y="2351310"/>
            <a:ext cx="2160240" cy="1080120"/>
          </a:xfrm>
          <a:prstGeom prst="rightArrow">
            <a:avLst>
              <a:gd name="adj1" fmla="val 50000"/>
              <a:gd name="adj2" fmla="val 5987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 smtClean="0">
                <a:solidFill>
                  <a:schemeClr val="tx1"/>
                </a:solidFill>
              </a:rPr>
              <a:t>Decoding</a:t>
            </a:r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98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0" grpId="0" animBg="1"/>
      <p:bldP spid="11" grpId="0" animBg="1"/>
      <p:bldP spid="3" grpId="0" animBg="1"/>
      <p:bldP spid="7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Auto-Encoder?</a:t>
            </a:r>
            <a:endParaRPr kumimoji="1"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71600" y="1739861"/>
            <a:ext cx="49588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 smtClean="0">
                <a:latin typeface="+mn-ea"/>
              </a:rPr>
              <a:t>Encoder + Decoder Structure</a:t>
            </a:r>
            <a:endParaRPr kumimoji="1" lang="ko-KR" altLang="en-US" sz="2800" dirty="0" smtClean="0"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433" y="2263081"/>
            <a:ext cx="5955134" cy="445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12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Denoising Auto-Encoder?</a:t>
            </a:r>
            <a:endParaRPr kumimoji="1"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11560" y="1556792"/>
            <a:ext cx="78488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 smtClean="0">
                <a:latin typeface="+mn-ea"/>
              </a:rPr>
              <a:t>Input and output data of the auto-encoder is basically </a:t>
            </a:r>
            <a:r>
              <a:rPr kumimoji="1" lang="en-US" altLang="ko-KR" sz="2800" b="1" dirty="0" smtClean="0">
                <a:solidFill>
                  <a:srgbClr val="0000FF"/>
                </a:solidFill>
                <a:latin typeface="+mn-ea"/>
              </a:rPr>
              <a:t>identical</a:t>
            </a:r>
            <a:r>
              <a:rPr kumimoji="1" lang="en-US" altLang="ko-KR" sz="2800" dirty="0" smtClean="0">
                <a:latin typeface="+mn-ea"/>
              </a:rPr>
              <a:t>. </a:t>
            </a:r>
            <a:endParaRPr kumimoji="1" lang="ko-KR" altLang="en-US" sz="2800" dirty="0" smtClean="0"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1560" y="2522904"/>
            <a:ext cx="78488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 smtClean="0">
                <a:latin typeface="+mn-ea"/>
              </a:rPr>
              <a:t>Then, how can we make this network to have </a:t>
            </a:r>
            <a:r>
              <a:rPr kumimoji="1" lang="en-US" altLang="ko-KR" sz="2800" b="1" dirty="0" err="1" smtClean="0">
                <a:solidFill>
                  <a:srgbClr val="0000FF"/>
                </a:solidFill>
                <a:latin typeface="+mn-ea"/>
              </a:rPr>
              <a:t>denoising</a:t>
            </a:r>
            <a:r>
              <a:rPr kumimoji="1" lang="en-US" altLang="ko-KR" sz="2800" b="1" dirty="0" smtClean="0">
                <a:solidFill>
                  <a:srgbClr val="0000FF"/>
                </a:solidFill>
                <a:latin typeface="+mn-ea"/>
              </a:rPr>
              <a:t> power</a:t>
            </a:r>
            <a:r>
              <a:rPr kumimoji="1" lang="en-US" altLang="ko-KR" sz="2800" dirty="0" smtClean="0">
                <a:latin typeface="+mn-ea"/>
              </a:rPr>
              <a:t>?</a:t>
            </a:r>
            <a:endParaRPr kumimoji="1" lang="ko-KR" altLang="en-US" sz="2800" dirty="0" smtClean="0"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940" y="3645024"/>
            <a:ext cx="5580112" cy="274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50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Denoising Auto-Encoder?</a:t>
            </a:r>
            <a:endParaRPr kumimoji="1"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1560" y="1556792"/>
            <a:ext cx="7848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 smtClean="0">
                <a:latin typeface="+mn-ea"/>
              </a:rPr>
              <a:t>Just </a:t>
            </a:r>
            <a:r>
              <a:rPr kumimoji="1" lang="en-US" altLang="ko-KR" sz="2800" b="1" dirty="0" smtClean="0">
                <a:solidFill>
                  <a:srgbClr val="0000FF"/>
                </a:solidFill>
                <a:latin typeface="+mn-ea"/>
              </a:rPr>
              <a:t>add noise </a:t>
            </a:r>
            <a:r>
              <a:rPr kumimoji="1" lang="en-US" altLang="ko-KR" sz="2800" dirty="0" smtClean="0">
                <a:latin typeface="+mn-ea"/>
              </a:rPr>
              <a:t>to the input layer while training!</a:t>
            </a:r>
            <a:endParaRPr kumimoji="1" lang="ko-KR" altLang="en-US" sz="2800" dirty="0" smtClean="0"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2420888"/>
            <a:ext cx="63500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54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Denoising Auto-Encoder?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48" y="1441671"/>
            <a:ext cx="7956376" cy="493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03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Very </a:t>
            </a:r>
            <a:r>
              <a:rPr kumimoji="1" lang="en-US" altLang="ko-KR" dirty="0" smtClean="0"/>
              <a:t>Simple, but</a:t>
            </a:r>
            <a:endParaRPr kumimoji="1"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66" y="2204864"/>
            <a:ext cx="8132668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66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Arial Rounded MT Bold"/>
        <a:ea typeface="맑은 고딕"/>
        <a:cs typeface=""/>
      </a:majorFont>
      <a:minorFont>
        <a:latin typeface="Microsoft JhengHe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8575">
          <a:solidFill>
            <a:schemeClr val="tx1"/>
          </a:solidFill>
        </a:ln>
      </a:spPr>
      <a:bodyPr rtlCol="0" anchor="ctr"/>
      <a:lstStyle>
        <a:defPPr algn="ctr">
          <a:defRPr sz="24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800" dirty="0" smtClean="0">
            <a:latin typeface="+mn-e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Grid</Template>
  <TotalTime>2038</TotalTime>
  <Words>73</Words>
  <Application>Microsoft Macintosh PowerPoint</Application>
  <PresentationFormat>화면 슬라이드 쇼(4:3)</PresentationFormat>
  <Paragraphs>19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맑은 고딕</vt:lpstr>
      <vt:lpstr>Adobe Heiti Std R</vt:lpstr>
      <vt:lpstr>Arial Rounded MT Bold</vt:lpstr>
      <vt:lpstr>Microsoft JhengHei</vt:lpstr>
      <vt:lpstr>Arial</vt:lpstr>
      <vt:lpstr>Office 테마</vt:lpstr>
      <vt:lpstr>Denoising Autoencoders</vt:lpstr>
      <vt:lpstr>Unsupervised Learning</vt:lpstr>
      <vt:lpstr>Encoding?</vt:lpstr>
      <vt:lpstr>Auto-Encoder?</vt:lpstr>
      <vt:lpstr>Auto-Encoder?</vt:lpstr>
      <vt:lpstr>Denoising Auto-Encoder?</vt:lpstr>
      <vt:lpstr>Denoising Auto-Encoder?</vt:lpstr>
      <vt:lpstr>Denoising Auto-Encoder?</vt:lpstr>
      <vt:lpstr>Very Simple, but</vt:lpstr>
    </vt:vector>
  </TitlesOfParts>
  <Company>R&amp;D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Deep Learning</dc:title>
  <dc:creator>Microsoft Corporation</dc:creator>
  <cp:lastModifiedBy>최성준</cp:lastModifiedBy>
  <cp:revision>116</cp:revision>
  <dcterms:created xsi:type="dcterms:W3CDTF">2006-10-05T04:04:58Z</dcterms:created>
  <dcterms:modified xsi:type="dcterms:W3CDTF">2016-04-13T05:29:41Z</dcterms:modified>
</cp:coreProperties>
</file>

<file path=docProps/thumbnail.jpeg>
</file>